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4" d="100"/>
          <a:sy n="124" d="100"/>
        </p:scale>
        <p:origin x="120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21/08/2018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21/08/2018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0" y="3959961"/>
            <a:ext cx="2700471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BCDEE1-43FA-47A0-BF67-3CD946318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85AB2A-104A-4D52-995C-3FE0A541B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88B631-0029-4615-B829-A727B6C76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19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375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318B0C-1EC2-4AA8-9C7B-FC75BD6FD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992045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545" y="687396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45" y="162111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A37300-1750-4CF3-B3AB-BB773EBF6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58" y="2241308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44090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34958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6B181D-3CF8-4FA4-BAE1-1884A10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29" y="4412302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21/08/2018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74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73" r:id="rId15"/>
    <p:sldLayoutId id="2147483655" r:id="rId16"/>
    <p:sldLayoutId id="2147483657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CIGREglobal4_3_Ed1Aug18v2</Template>
  <TotalTime>1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Hakima ABDELLAOUI</cp:lastModifiedBy>
  <cp:revision>1</cp:revision>
  <dcterms:created xsi:type="dcterms:W3CDTF">2018-08-21T10:05:07Z</dcterms:created>
  <dcterms:modified xsi:type="dcterms:W3CDTF">2018-08-21T10:06:19Z</dcterms:modified>
</cp:coreProperties>
</file>