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9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21/08/2018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21/08/2018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4FAA2F-2045-469B-8CCA-9D6C8CC6D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8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5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BFC05D-3F02-41AB-B619-6C88248533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01050DE-0A5F-4EAE-BBAD-4B42CA1F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04A2C0-3929-4A83-85EC-2D444E94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1" y="203951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plain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11151"/>
            <a:ext cx="105156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E3778D-5522-4FD1-A1E9-328867823C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caption small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401E25-3513-46F0-A253-E10B0ACC3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1" y="352425"/>
            <a:ext cx="1143000" cy="5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61728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ED370F-807E-48DD-A4F6-7B428A65D9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3B910E-0FA5-46C7-BAA8-C388D2B4B7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80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28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3153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520563-6446-49B0-91C2-B1EE5EA4CA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36252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193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3375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9E95913-650F-439E-8D46-C274C4FC6B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253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582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9300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327140-71E4-44BA-9EE2-C80B8AD127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234888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4807"/>
            <a:ext cx="9144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75"/>
            <a:ext cx="9144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2D3CDB-5787-4DBF-B886-B04A2EE1F2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454" y="4196736"/>
            <a:ext cx="3177246" cy="15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6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5DE80A9-2E85-427F-A951-2383C697C9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476" y="5940393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bullets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048"/>
            <a:ext cx="105156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926"/>
            <a:ext cx="105156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2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2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2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048868-0E40-4F0F-91F0-71D2170BF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551" y="421437"/>
            <a:ext cx="1638300" cy="78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7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6115-93DD-439D-AB73-B403A1B14893}" type="datetimeFigureOut">
              <a:rPr lang="en-NZ" smtClean="0"/>
              <a:t>21/08/2018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‹N°›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7" r:id="rId3"/>
    <p:sldLayoutId id="2147483668" r:id="rId4"/>
    <p:sldLayoutId id="2147483665" r:id="rId5"/>
    <p:sldLayoutId id="2147483669" r:id="rId6"/>
    <p:sldLayoutId id="2147483666" r:id="rId7"/>
    <p:sldLayoutId id="2147483662" r:id="rId8"/>
    <p:sldLayoutId id="2147483650" r:id="rId9"/>
    <p:sldLayoutId id="2147483660" r:id="rId10"/>
    <p:sldLayoutId id="2147483661" r:id="rId11"/>
    <p:sldLayoutId id="2147483654" r:id="rId12"/>
    <p:sldLayoutId id="2147483663" r:id="rId13"/>
    <p:sldLayoutId id="2147483664" r:id="rId14"/>
    <p:sldLayoutId id="2147483655" r:id="rId15"/>
    <p:sldLayoutId id="214748365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9B5135-8E48-4FE4-BCB8-52D89EF22B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A1953D-C007-4644-BC1B-FF9CF7DF7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23314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16_9_Ed1Aug18.v2potx.potx" id="{851D9E84-7857-4959-8209-91AE4FCDD2E8}" vid="{70DA1C26-504D-4DDA-9CD8-0E0DC5546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CIGREglobal16_9_Ed1Aug18.v2potx</Template>
  <TotalTime>1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Courier New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Hakima ABDELLAOUI</cp:lastModifiedBy>
  <cp:revision>1</cp:revision>
  <dcterms:created xsi:type="dcterms:W3CDTF">2018-08-21T10:06:45Z</dcterms:created>
  <dcterms:modified xsi:type="dcterms:W3CDTF">2018-08-21T10:08:22Z</dcterms:modified>
</cp:coreProperties>
</file>