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57" r:id="rId4"/>
    <p:sldId id="262" r:id="rId5"/>
    <p:sldId id="258" r:id="rId6"/>
    <p:sldId id="259" r:id="rId7"/>
    <p:sldId id="263" r:id="rId8"/>
    <p:sldId id="273" r:id="rId9"/>
    <p:sldId id="272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6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2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5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1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4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C953-FA97-471E-9B5C-CDA26FA6F18C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3929-BA14-4FA8-A896-7ABA591A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115741"/>
            <a:ext cx="8991600" cy="166199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Tolerance-Based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Time-Current Coordination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>
            <a:grpSpLocks/>
          </p:cNvGrpSpPr>
          <p:nvPr/>
        </p:nvGrpSpPr>
        <p:grpSpPr>
          <a:xfrm>
            <a:off x="3886201" y="923544"/>
            <a:ext cx="5220493" cy="5632704"/>
            <a:chOff x="1517904" y="0"/>
            <a:chExt cx="6330696" cy="683056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904" y="0"/>
              <a:ext cx="6152288" cy="683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7162799" y="6715091"/>
              <a:ext cx="685801" cy="1117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0475" y="76200"/>
            <a:ext cx="8352525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used TCC tolerance-response bands and coordinated more series devices within the same CTI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time-value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816" y="914400"/>
            <a:ext cx="4643904" cy="5638800"/>
            <a:chOff x="1499616" y="-9144"/>
            <a:chExt cx="6310014" cy="6839712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616" y="-9144"/>
              <a:ext cx="6145828" cy="6839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123830" y="6718571"/>
              <a:ext cx="685800" cy="111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6144925" y="4398264"/>
            <a:ext cx="941671" cy="1335024"/>
            <a:chOff x="7429688" y="4278868"/>
            <a:chExt cx="1081788" cy="153366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772400" y="4648200"/>
              <a:ext cx="0" cy="443022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772400" y="5373015"/>
              <a:ext cx="0" cy="439521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467600" y="5003684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429688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001000" y="6430089"/>
            <a:ext cx="4200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0475" y="1078468"/>
            <a:ext cx="402336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Tolerances / 3-Devices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39640" y="1078468"/>
            <a:ext cx="402336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Tolerances / 5-Devices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>
          <a:xfrm>
            <a:off x="64008" y="932688"/>
            <a:ext cx="4629203" cy="5632704"/>
            <a:chOff x="1527048" y="27432"/>
            <a:chExt cx="6283326" cy="6810375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048" y="27432"/>
              <a:ext cx="6124575" cy="681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7124574" y="6715995"/>
              <a:ext cx="685800" cy="1114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472040" y="4736592"/>
            <a:ext cx="45822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72040" y="5724144"/>
            <a:ext cx="463476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63440" y="5867400"/>
            <a:ext cx="402336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(CTI coordinated 2-devices)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" y="1066800"/>
            <a:ext cx="402336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 / 2-devices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2999" y="76200"/>
            <a:ext cx="7659001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used the CTI method and coordinated 2-devices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2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/>
      <p:bldP spid="32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52400" y="228600"/>
            <a:ext cx="8763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to use +/-5% or +0/-10% CT error (C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 or 10P20)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22726" y="1905000"/>
            <a:ext cx="475956" cy="117455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12211" y="1720334"/>
            <a:ext cx="17016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+0% CT error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1474" y="2318206"/>
            <a:ext cx="1797864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 -10% CT error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09351"/>
            <a:ext cx="1143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"/>
          <a:stretch/>
        </p:blipFill>
        <p:spPr bwMode="auto">
          <a:xfrm>
            <a:off x="4591050" y="860786"/>
            <a:ext cx="1123950" cy="561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5715000" y="1005840"/>
            <a:ext cx="4333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48387" y="762000"/>
            <a:ext cx="1811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Nominal TCC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756220" y="6428232"/>
            <a:ext cx="433387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189607" y="6172200"/>
            <a:ext cx="1811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Nominal TCC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733631" y="2177534"/>
            <a:ext cx="475956" cy="117455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223116" y="1992868"/>
            <a:ext cx="17016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+5% CT error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715000" y="2556748"/>
            <a:ext cx="483319" cy="77986"/>
          </a:xfrm>
          <a:prstGeom prst="line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11848" y="2450068"/>
            <a:ext cx="164237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 -5% CT error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84626" y="2424886"/>
            <a:ext cx="483319" cy="77986"/>
          </a:xfrm>
          <a:prstGeom prst="line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084626" y="2414016"/>
            <a:ext cx="4011374" cy="25182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84626" y="6428232"/>
            <a:ext cx="3401774" cy="0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98620" y="1005840"/>
            <a:ext cx="338778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2123" y="3308866"/>
            <a:ext cx="2442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Note: Both TCC bands have the same time and </a:t>
            </a:r>
            <a:r>
              <a:rPr lang="en-US" sz="2400" b="1" i="1" dirty="0">
                <a:solidFill>
                  <a:srgbClr val="002060"/>
                </a:solidFill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</a:rPr>
              <a:t>other) current tolerances (+/-).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084626" y="2002536"/>
            <a:ext cx="4011374" cy="2518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0" y="3493532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C class or 10P20 CTs shall (essentially) not produce more than 10% error from 1-20X rated current.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8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2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228600"/>
            <a:ext cx="83058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+/-5% CT error results in more conservative coordination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990600" y="762000"/>
            <a:ext cx="7010400" cy="5871865"/>
            <a:chOff x="533400" y="762000"/>
            <a:chExt cx="7010400" cy="5871865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665526" y="1905000"/>
              <a:ext cx="475956" cy="117455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155011" y="1720334"/>
              <a:ext cx="170168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 +0% CT error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24274" y="2318206"/>
              <a:ext cx="1797864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 -10% CT error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809351"/>
              <a:ext cx="1143000" cy="564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9"/>
            <a:stretch/>
          </p:blipFill>
          <p:spPr bwMode="auto">
            <a:xfrm>
              <a:off x="4133850" y="860786"/>
              <a:ext cx="1123950" cy="5616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5257800" y="1005840"/>
              <a:ext cx="43338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691187" y="762000"/>
              <a:ext cx="1811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Nominal TCC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299020" y="6428232"/>
              <a:ext cx="433387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732407" y="6172200"/>
              <a:ext cx="1811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Nominal TCC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5276431" y="2177534"/>
              <a:ext cx="475956" cy="117455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65916" y="1992868"/>
              <a:ext cx="170168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 +5% CT error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257800" y="2556748"/>
              <a:ext cx="483319" cy="77986"/>
            </a:xfrm>
            <a:prstGeom prst="line">
              <a:avLst/>
            </a:prstGeom>
            <a:ln w="57150">
              <a:solidFill>
                <a:srgbClr val="00206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754648" y="2450068"/>
              <a:ext cx="1642373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 -5% CT error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27426" y="2424886"/>
              <a:ext cx="483319" cy="77986"/>
            </a:xfrm>
            <a:prstGeom prst="line">
              <a:avLst/>
            </a:prstGeom>
            <a:ln w="57150">
              <a:solidFill>
                <a:srgbClr val="00206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27426" y="6428232"/>
              <a:ext cx="3401774" cy="0"/>
            </a:xfrm>
            <a:prstGeom prst="line">
              <a:avLst/>
            </a:prstGeom>
            <a:ln w="5715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41420" y="1005840"/>
              <a:ext cx="338778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>
          <a:xfrm>
            <a:off x="5486400" y="1524000"/>
            <a:ext cx="28956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48" y="18288"/>
            <a:ext cx="6126480" cy="683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76200"/>
            <a:ext cx="8839200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Fuse coordination uses min &amp; max TCC responses, ensuring curves don’t touch for an appropriate level of current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031468"/>
            <a:ext cx="8839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use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method when coordinating relays?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9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7048" y="27432"/>
            <a:ext cx="6321552" cy="6810375"/>
            <a:chOff x="1527048" y="27432"/>
            <a:chExt cx="6321552" cy="681037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048" y="27432"/>
              <a:ext cx="6124575" cy="681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7162800" y="6693408"/>
              <a:ext cx="685800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4800" y="228600"/>
            <a:ext cx="8458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coordination uses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single, nominal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TCC lines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438484" y="4267200"/>
            <a:ext cx="1043876" cy="1555004"/>
            <a:chOff x="7467600" y="4278868"/>
            <a:chExt cx="1043876" cy="155500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20000" y="46482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20000" y="5833872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772400" y="4648200"/>
              <a:ext cx="0" cy="47853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772400" y="5431536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467600" y="507492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20637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0" y="6031468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TCC lines are separated by a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Coordinating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Interval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(CTI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60" y="0"/>
            <a:ext cx="6146833" cy="68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62800" y="6693408"/>
            <a:ext cx="6858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12,000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8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&amp; time tolerances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applied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single, nominal TCCs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5650468"/>
            <a:ext cx="3429000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Interrupter fault-clear   = 0.05 sec. (3~ at 60 Hz)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438484" y="4267200"/>
            <a:ext cx="1043876" cy="1555004"/>
            <a:chOff x="7467600" y="4278868"/>
            <a:chExt cx="1043876" cy="1555004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620000" y="46482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20000" y="5833872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72400" y="4648200"/>
              <a:ext cx="0" cy="47853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7772400" y="5431536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467600" y="507492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20637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33600" y="3768804"/>
            <a:ext cx="2981866" cy="110799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class or 10P20 CT modeled as +/-5% measurement error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82112" y="2578608"/>
            <a:ext cx="1737360" cy="5212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35324" y="950976"/>
            <a:ext cx="1732276" cy="5394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958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60" y="0"/>
            <a:ext cx="6146833" cy="68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7162800" y="6693408"/>
            <a:ext cx="6858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12,000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8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time-interval between max &amp; min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TCC responses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543800" y="4764024"/>
            <a:ext cx="1371600" cy="457200"/>
            <a:chOff x="7620000" y="4800600"/>
            <a:chExt cx="1371600" cy="4572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7620000" y="4800600"/>
              <a:ext cx="34766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620000" y="52578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772400" y="4800600"/>
              <a:ext cx="0" cy="4572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819484" y="48006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0.16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1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99616" y="-9144"/>
            <a:ext cx="6348984" cy="6839712"/>
            <a:chOff x="1499616" y="-9144"/>
            <a:chExt cx="6348984" cy="683971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616" y="-9144"/>
              <a:ext cx="6145828" cy="6839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7162800" y="6693408"/>
              <a:ext cx="685800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9600" y="240268"/>
            <a:ext cx="795391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“CTI-slop” we can squeeze in one more device!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438484" y="4267200"/>
            <a:ext cx="1043876" cy="1555004"/>
            <a:chOff x="7467600" y="4278868"/>
            <a:chExt cx="1043876" cy="155500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620000" y="46482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20000" y="5833872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772400" y="4648200"/>
              <a:ext cx="0" cy="47853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72400" y="5431536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467600" y="507492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20637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50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60" y="0"/>
            <a:ext cx="6136606" cy="683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62800" y="6693408"/>
            <a:ext cx="6858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12,000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228600"/>
            <a:ext cx="79248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&amp; time responses modeled as +/-2% tolerance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5650468"/>
            <a:ext cx="3581400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Interrupter fault-clear    = 0.033 sec. (2~ at 60 Hz)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3768804"/>
            <a:ext cx="3200400" cy="147732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response-tolerances include primary-current sensing-device error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438484" y="4267200"/>
            <a:ext cx="1043876" cy="1555004"/>
            <a:chOff x="7467600" y="4278868"/>
            <a:chExt cx="1043876" cy="155500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620000" y="46482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620000" y="5833872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772400" y="4648200"/>
              <a:ext cx="0" cy="47853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772400" y="5431536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467600" y="507492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20637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163824" y="2560320"/>
            <a:ext cx="1746504" cy="5212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35324" y="941832"/>
            <a:ext cx="1732276" cy="5394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7" name="Rectangle 26"/>
          <p:cNvSpPr>
            <a:spLocks/>
          </p:cNvSpPr>
          <p:nvPr/>
        </p:nvSpPr>
        <p:spPr>
          <a:xfrm>
            <a:off x="2898648" y="1335024"/>
            <a:ext cx="1746504" cy="530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812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90472" y="0"/>
            <a:ext cx="6358128" cy="6830568"/>
            <a:chOff x="1490472" y="0"/>
            <a:chExt cx="6358128" cy="6830568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0472" y="0"/>
              <a:ext cx="6156434" cy="683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162800" y="6693408"/>
              <a:ext cx="685800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14400" y="228600"/>
            <a:ext cx="73152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Tighter tolerances = More series fault-interrupters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38484" y="4267200"/>
            <a:ext cx="1043876" cy="1555004"/>
            <a:chOff x="7467600" y="4278868"/>
            <a:chExt cx="1043876" cy="155500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620000" y="46482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620000" y="5833872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772400" y="4648200"/>
              <a:ext cx="0" cy="47853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772400" y="5431536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467600" y="507492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20637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0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08760" y="0"/>
            <a:ext cx="6330696" cy="6830568"/>
            <a:chOff x="1517904" y="0"/>
            <a:chExt cx="6330696" cy="683056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904" y="0"/>
              <a:ext cx="6152288" cy="683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162800" y="6693408"/>
              <a:ext cx="685800" cy="1231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12,000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228600"/>
            <a:ext cx="8382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olerances are so tight, we can insert yet another device!!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38484" y="4267200"/>
            <a:ext cx="1043876" cy="1555004"/>
            <a:chOff x="7467600" y="4278868"/>
            <a:chExt cx="1043876" cy="155500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620000" y="4648200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620000" y="5833872"/>
              <a:ext cx="381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772400" y="4648200"/>
              <a:ext cx="0" cy="47853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772400" y="5431536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467600" y="507492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0.3 Sec.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20637" y="427886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CTI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6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6479</TotalTime>
  <Words>360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S&amp;C Electric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Meisinger, Mike</dc:creator>
  <cp:lastModifiedBy>Meisinger, Mike</cp:lastModifiedBy>
  <cp:revision>95</cp:revision>
  <dcterms:created xsi:type="dcterms:W3CDTF">2015-09-01T13:55:32Z</dcterms:created>
  <dcterms:modified xsi:type="dcterms:W3CDTF">2015-10-04T15:23:49Z</dcterms:modified>
</cp:coreProperties>
</file>